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C02EB-7AF7-4AE1-8C2B-042CBD5FE7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F65759-BAE3-46CB-B998-94235A407C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D818F-65D8-45EF-AEE9-279B93208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B1BA-8FD3-4361-A5E3-B65EC87B8C5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DD929D-4AC0-4D37-99C6-303B8A126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AA92B4-F77A-41F8-A1E0-EF453FFCC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66E8-2EEF-4FDE-89B9-D8893F714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17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62F29-8F4F-474F-8BDA-94E492F9F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1987F-45FF-4F4A-A230-0F0824216A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A89D3-D00C-4B2D-8970-1E23B522C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B1BA-8FD3-4361-A5E3-B65EC87B8C5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1E850B-B25E-4519-B421-050E4256A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42F63-19D9-4E38-8C93-B5B9807F4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66E8-2EEF-4FDE-89B9-D8893F714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135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FC3FF6-7B6E-4440-B98F-8B192BDCD4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39F2E4-D8D5-4712-8C84-212A072747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D2C9D-8726-41E0-BDB2-6A2067072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B1BA-8FD3-4361-A5E3-B65EC87B8C5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98B363-CC16-4A7C-9978-91D8A0041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16C3C-24B9-4B10-854D-3610B38B1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66E8-2EEF-4FDE-89B9-D8893F714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256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2BDA5-57D5-429D-8692-F9234F926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F4205-04E1-4F24-9229-E14BA6DD98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2B43F-EDCF-4101-B2B4-B9172B358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B1BA-8FD3-4361-A5E3-B65EC87B8C5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852F1-B43D-421A-AF69-A3E287D64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BEB1B-F17C-4F7E-B46F-18E9A675F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66E8-2EEF-4FDE-89B9-D8893F714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98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3B807-123D-42FD-A84D-A38F580E7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0D34A3-CCEC-472F-B3E8-F2ED56D73B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11362-E8C7-487C-BCCF-DCCDCEC3A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B1BA-8FD3-4361-A5E3-B65EC87B8C5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BF9E3-D6DB-41A9-BC85-0EDE2A7C0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128804-9128-47EB-B6CA-2D0858046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66E8-2EEF-4FDE-89B9-D8893F714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385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A4573-2D7A-4CFB-924C-9C15BD77E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5F4A3-51A3-42AD-A91E-E7DF7B24CD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8058C4-2C66-444E-9B7D-1FA3A98FEC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890C3A-7769-4C27-95B8-9EBC3C470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B1BA-8FD3-4361-A5E3-B65EC87B8C5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B2EB2-E4FA-4258-B754-0AB6FC163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3CAF88-A6D9-405A-BBC2-F48D4742D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66E8-2EEF-4FDE-89B9-D8893F714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595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FD826-9400-4F39-B1BA-F8DEADEFA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D58ED2-936C-4744-9FD9-66EB3C29F6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AB07EB-37E4-48D2-A96F-678E01FA17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99CBA2-0754-4773-B811-1949C2BC50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772F67-9488-4DF3-9B8C-C51E3F1189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6039F3-C953-4AE4-BDBC-0A364E3AC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B1BA-8FD3-4361-A5E3-B65EC87B8C5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10B472-163C-4B01-92B5-306C13F7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E6BD1C-B3B9-4A40-94CE-34847BEC8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66E8-2EEF-4FDE-89B9-D8893F714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5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390C2-AF81-4908-8F3B-155B5ABA5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ABF77B-1F6A-4A60-93FD-B3888C9EC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B1BA-8FD3-4361-A5E3-B65EC87B8C5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F84FC-292F-4140-A860-2F5A6D338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F881A5-4654-4216-ACB7-DE4995FC0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66E8-2EEF-4FDE-89B9-D8893F714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304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61B7D5-AA4B-4C85-80A4-EAB672E07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B1BA-8FD3-4361-A5E3-B65EC87B8C5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A7DEED-B31C-48BD-87C3-59DE96BD9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8BC006-44DB-49E3-84ED-49734C7F2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66E8-2EEF-4FDE-89B9-D8893F714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17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D63B2-EE61-489C-B34A-5FB8F107D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5C8CA-CFDE-4CE9-8DC1-A4756A947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69AC26-EC11-465D-8020-3AA3C48ACC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BB1177-5C19-41F2-BA4F-A1A6624D8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B1BA-8FD3-4361-A5E3-B65EC87B8C5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E5336A-B6C7-4BD8-8BD9-2E069C2D6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762017-F3F4-4E7A-BC8F-5D0EC2283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66E8-2EEF-4FDE-89B9-D8893F714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166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F32ED-C4F4-499F-B1A1-56CE2506D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47C48C-2FBA-47C4-9C9E-BB2027CA82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DA7B94-9840-465F-9963-7C8200DE3D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B19919-C3AA-4605-B379-01376EDAA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B1BA-8FD3-4361-A5E3-B65EC87B8C5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4756AA-0FE9-4DD4-93BA-92DA10EE4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5CA4F8-784D-4C4A-BD35-BB836F7FD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66E8-2EEF-4FDE-89B9-D8893F714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87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371C65-AE1B-4593-8E46-533166E67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821F93-966F-43B6-8ED4-1E710AFA6B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5CFAC-1587-459B-B26C-83A7F74A88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8B1BA-8FD3-4361-A5E3-B65EC87B8C5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708613-1E2F-4EEA-84B8-1315A68E5D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1C790-B6F9-4432-998F-3AB01CF020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A66E8-2EEF-4FDE-89B9-D8893F714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687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95864-F65D-4759-9E5A-50F699EB7A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3F33D4-CF0D-49DF-AA1C-C082FE0EBC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0E6610-4310-4AB1-ABBE-D5736E870F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0"/>
            <a:ext cx="12192000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915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3C378-8721-4EE0-93DC-F68A77C51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E067E-71F7-4C3E-B881-926B2ABCB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8F0EB-21C5-4872-80CD-68881C841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0"/>
            <a:ext cx="12192000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979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McNutt</dc:creator>
  <cp:lastModifiedBy>Patrick McNutt</cp:lastModifiedBy>
  <cp:revision>2</cp:revision>
  <dcterms:created xsi:type="dcterms:W3CDTF">2020-09-01T18:14:40Z</dcterms:created>
  <dcterms:modified xsi:type="dcterms:W3CDTF">2020-09-01T18:17:05Z</dcterms:modified>
</cp:coreProperties>
</file>