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240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79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81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6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1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8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0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0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6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A89D4-A9BC-4CD5-97D3-568748A6F804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FA28B-B7DE-4C28-AF9F-8ADFF4194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7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038" t="12227" r="16458" b="20083"/>
          <a:stretch/>
        </p:blipFill>
        <p:spPr>
          <a:xfrm>
            <a:off x="520700" y="165099"/>
            <a:ext cx="11415484" cy="643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5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0"/>
            <a:ext cx="83185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669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Welf</dc:creator>
  <cp:lastModifiedBy>Meghan Driscoll</cp:lastModifiedBy>
  <cp:revision>2</cp:revision>
  <dcterms:created xsi:type="dcterms:W3CDTF">2018-05-29T19:07:11Z</dcterms:created>
  <dcterms:modified xsi:type="dcterms:W3CDTF">2018-05-29T19:14:13Z</dcterms:modified>
</cp:coreProperties>
</file>